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1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63" r:id="rId6"/>
    <p:sldId id="262" r:id="rId7"/>
    <p:sldId id="266" r:id="rId8"/>
    <p:sldId id="265" r:id="rId9"/>
    <p:sldId id="261" r:id="rId10"/>
    <p:sldId id="260" r:id="rId11"/>
    <p:sldId id="25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openxmlformats.org/officeDocument/2006/relationships/customXml" Target="../customXml/item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F6C7A-1BFE-4F05-929F-6CE68412AA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>
                <a:latin typeface="Gabriola" panose="04040605051002020D02" pitchFamily="82" charset="0"/>
              </a:rPr>
              <a:t>Relatório de manutenção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6D22E93-C278-4483-9FCF-B4631D5A4C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5245216"/>
            <a:ext cx="8676222" cy="1239474"/>
          </a:xfrm>
        </p:spPr>
        <p:txBody>
          <a:bodyPr>
            <a:normAutofit/>
          </a:bodyPr>
          <a:lstStyle/>
          <a:p>
            <a:r>
              <a:rPr lang="pt-BR" sz="1600" dirty="0">
                <a:latin typeface="Algerian" panose="04020705040A02060702" pitchFamily="82" charset="0"/>
              </a:rPr>
              <a:t>Grupo: Isabelle, Sara e Victoria </a:t>
            </a:r>
          </a:p>
        </p:txBody>
      </p:sp>
    </p:spTree>
    <p:extLst>
      <p:ext uri="{BB962C8B-B14F-4D97-AF65-F5344CB8AC3E}">
        <p14:creationId xmlns:p14="http://schemas.microsoft.com/office/powerpoint/2010/main" val="298972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A9C936-8294-4AB9-B233-36C1BC63E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44911"/>
            <a:ext cx="9905998" cy="4046290"/>
          </a:xfrm>
        </p:spPr>
        <p:txBody>
          <a:bodyPr/>
          <a:lstStyle/>
          <a:p>
            <a:pPr algn="just"/>
            <a:r>
              <a:rPr lang="pt-BR" dirty="0">
                <a:latin typeface="Algerian" panose="04020705040A02060702" pitchFamily="82" charset="0"/>
              </a:rPr>
              <a:t>Após identificarmos o erro fechamos toda nossa CPU novamente e fizemos novamente a instalação.</a:t>
            </a:r>
          </a:p>
          <a:p>
            <a:pPr algn="just"/>
            <a:r>
              <a:rPr lang="pt-BR" dirty="0">
                <a:latin typeface="Algerian" panose="04020705040A02060702" pitchFamily="82" charset="0"/>
              </a:rPr>
              <a:t>Começando a dar boot no sistema com o Windows que estava instalado no CD.</a:t>
            </a:r>
          </a:p>
          <a:p>
            <a:pPr algn="just"/>
            <a:r>
              <a:rPr lang="pt-BR" dirty="0">
                <a:latin typeface="Algerian" panose="04020705040A02060702" pitchFamily="82" charset="0"/>
              </a:rPr>
              <a:t>Feito isso aguardamos as confirmações necessárias depois e colocamos a chave de segurança do Windows para iniciar a instalação.</a:t>
            </a:r>
          </a:p>
          <a:p>
            <a:pPr algn="just"/>
            <a:r>
              <a:rPr lang="pt-BR" dirty="0">
                <a:latin typeface="Algerian" panose="04020705040A02060702" pitchFamily="82" charset="0"/>
              </a:rPr>
              <a:t>Desta vez tudo prosseguiu como deveria a instalação foi concluída, e depois personalizamos ele da forma que desejávamos.</a:t>
            </a:r>
          </a:p>
        </p:txBody>
      </p:sp>
    </p:spTree>
    <p:extLst>
      <p:ext uri="{BB962C8B-B14F-4D97-AF65-F5344CB8AC3E}">
        <p14:creationId xmlns:p14="http://schemas.microsoft.com/office/powerpoint/2010/main" val="377957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A9C936-8294-4AB9-B233-36C1BC63E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466" y="981512"/>
            <a:ext cx="9905998" cy="1688983"/>
          </a:xfrm>
        </p:spPr>
        <p:txBody>
          <a:bodyPr/>
          <a:lstStyle/>
          <a:p>
            <a:r>
              <a:rPr lang="pt-BR" dirty="0">
                <a:latin typeface="Algerian" panose="04020705040A02060702" pitchFamily="82" charset="0"/>
              </a:rPr>
              <a:t>Por fim o computador estava novo em folha e com todos os programas necessários para utilização do computador com o Windows.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91E579C-8C0C-4BBD-B36D-6C332E5FD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05308">
            <a:off x="4150409" y="2097634"/>
            <a:ext cx="2569173" cy="45674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282D1B6-402B-49FF-A8C1-156329FA2F3E}"/>
              </a:ext>
            </a:extLst>
          </p:cNvPr>
          <p:cNvSpPr txBox="1"/>
          <p:nvPr/>
        </p:nvSpPr>
        <p:spPr>
          <a:xfrm>
            <a:off x="4969406" y="335181"/>
            <a:ext cx="931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u="sng" dirty="0">
                <a:latin typeface="Algerian" panose="04020705040A02060702" pitchFamily="82" charset="0"/>
              </a:rPr>
              <a:t>FIM</a:t>
            </a:r>
            <a:endParaRPr lang="pt-BR" b="1" u="sng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845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CB8CCA-6473-4D3F-AE65-FBA253764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Gabriola" panose="04040605051002020D02" pitchFamily="82" charset="0"/>
              </a:rPr>
              <a:t>Testando a máquina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2E1E09-226E-457D-9B28-25B3D6E8A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14600"/>
            <a:ext cx="2977581" cy="3601673"/>
          </a:xfrm>
        </p:spPr>
        <p:txBody>
          <a:bodyPr/>
          <a:lstStyle/>
          <a:p>
            <a:pPr algn="just"/>
            <a:r>
              <a:rPr lang="pt-BR" dirty="0">
                <a:latin typeface="Algerian" panose="04020705040A02060702" pitchFamily="82" charset="0"/>
              </a:rPr>
              <a:t>De início conectamos o cabo de energia na CPU e o cabo VGA na tela e também na CPU.</a:t>
            </a:r>
          </a:p>
          <a:p>
            <a:pPr algn="just"/>
            <a:r>
              <a:rPr lang="pt-BR" dirty="0">
                <a:latin typeface="Algerian" panose="04020705040A02060702" pitchFamily="82" charset="0"/>
              </a:rPr>
              <a:t>Feito isso identificamos que o computador estava funcionando, porém não possuía nenhum Windows.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E1DB30B-02B9-43B6-AC13-8BD074038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593" y="2313260"/>
            <a:ext cx="1928813" cy="32767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0A3F9E2-2A55-469A-BB07-240EFF33F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669" y="2313260"/>
            <a:ext cx="1843196" cy="32767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82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72C994-E857-4DBC-A08B-B4BA96E3F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Gabriola" panose="04040605051002020D02" pitchFamily="82" charset="0"/>
              </a:rPr>
              <a:t>Abrindo a maquina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A9C936-8294-4AB9-B233-36C1BC63E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94040"/>
            <a:ext cx="3556422" cy="3635229"/>
          </a:xfrm>
        </p:spPr>
        <p:txBody>
          <a:bodyPr>
            <a:normAutofit/>
          </a:bodyPr>
          <a:lstStyle/>
          <a:p>
            <a:pPr algn="just"/>
            <a:r>
              <a:rPr lang="pt-BR" dirty="0">
                <a:latin typeface="Algerian" panose="04020705040A02060702" pitchFamily="82" charset="0"/>
              </a:rPr>
              <a:t>Primeiramente retiramos todos os parafusos da CPU para retirar a placa de cima.</a:t>
            </a:r>
          </a:p>
          <a:p>
            <a:pPr algn="just"/>
            <a:r>
              <a:rPr lang="pt-BR" dirty="0">
                <a:latin typeface="Algerian" panose="04020705040A02060702" pitchFamily="82" charset="0"/>
              </a:rPr>
              <a:t>Logo após retiramos os parafusos dos itens a seguir: Placa mãe, HD, DVD e fonte de alimentação, para podermos identificar algum possível problema. 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DC122C4-F7A3-4179-98A8-AD7A6AE64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2034" y="2155971"/>
            <a:ext cx="1928813" cy="342900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3DBDDE9-73E5-4C47-A653-23794A204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183" y="2155971"/>
            <a:ext cx="2317503" cy="355273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45967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72C994-E857-4DBC-A08B-B4BA96E3F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Gabriola" panose="04040605051002020D02" pitchFamily="82" charset="0"/>
              </a:rPr>
              <a:t>Retirando e conectando os cabos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A9C936-8294-4AB9-B233-36C1BC63E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0745" y="1977705"/>
            <a:ext cx="4504378" cy="4423094"/>
          </a:xfrm>
        </p:spPr>
        <p:txBody>
          <a:bodyPr>
            <a:normAutofit/>
          </a:bodyPr>
          <a:lstStyle/>
          <a:p>
            <a:pPr algn="just"/>
            <a:r>
              <a:rPr lang="pt-BR" sz="1800" dirty="0">
                <a:latin typeface="Algerian" panose="04020705040A02060702" pitchFamily="82" charset="0"/>
              </a:rPr>
              <a:t>Primeiro tiramos os parafusos da placa mãe e desconectamos todos os fios nele instalados, incluído os cabos da fonte de alimentação,  do DVD e do HD.</a:t>
            </a:r>
          </a:p>
          <a:p>
            <a:pPr algn="just"/>
            <a:r>
              <a:rPr lang="pt-BR" sz="1800" dirty="0">
                <a:latin typeface="Algerian" panose="04020705040A02060702" pitchFamily="82" charset="0"/>
              </a:rPr>
              <a:t>Dentre esses cabos identificamos os seguintes fios: Cabo SATA, Cabo de áudio e tela, Cabo USB entre outros.</a:t>
            </a:r>
          </a:p>
          <a:p>
            <a:pPr algn="just"/>
            <a:r>
              <a:rPr lang="pt-BR" sz="1800" dirty="0">
                <a:latin typeface="Algerian" panose="04020705040A02060702" pitchFamily="82" charset="0"/>
              </a:rPr>
              <a:t>Retiramos todos esses cabos para identificar algum erro (não havia nenhum problema) e reconectamos todos eles de volta ao lugar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B6C7D53-43A5-4834-873D-6FF79FCC0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403095" y="2053206"/>
            <a:ext cx="2219078" cy="394502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53534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72C994-E857-4DBC-A08B-B4BA96E3F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Gabriola" panose="04040605051002020D02" pitchFamily="82" charset="0"/>
              </a:rPr>
              <a:t>Removendo as  peças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A9C936-8294-4AB9-B233-36C1BC63E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13359"/>
            <a:ext cx="4730881" cy="4311940"/>
          </a:xfrm>
        </p:spPr>
        <p:txBody>
          <a:bodyPr>
            <a:normAutofit/>
          </a:bodyPr>
          <a:lstStyle/>
          <a:p>
            <a:pPr algn="just"/>
            <a:r>
              <a:rPr lang="pt-BR" dirty="0">
                <a:latin typeface="Algerian" panose="04020705040A02060702" pitchFamily="82" charset="0"/>
              </a:rPr>
              <a:t>Começamos pela placa mãe , desparafusando o cooler do processador, tiramos a memória do Slot e por último tiramos o processador. </a:t>
            </a:r>
          </a:p>
          <a:p>
            <a:pPr algn="just"/>
            <a:r>
              <a:rPr lang="pt-BR" dirty="0">
                <a:latin typeface="Algerian" panose="04020705040A02060702" pitchFamily="82" charset="0"/>
              </a:rPr>
              <a:t>Logo após, desconectamos os cabos do HD e retiramos ele do local.</a:t>
            </a:r>
          </a:p>
          <a:p>
            <a:pPr algn="just"/>
            <a:r>
              <a:rPr lang="pt-BR" dirty="0">
                <a:latin typeface="Algerian" panose="04020705040A02060702" pitchFamily="82" charset="0"/>
              </a:rPr>
              <a:t>Desconectamos o DVD da fonte de alimentação.</a:t>
            </a:r>
          </a:p>
          <a:p>
            <a:pPr algn="just"/>
            <a:r>
              <a:rPr lang="pt-BR" dirty="0">
                <a:latin typeface="Algerian" panose="04020705040A02060702" pitchFamily="82" charset="0"/>
              </a:rPr>
              <a:t>E por último após desconectar todos os cabos da fonte de alimentação retiramos ela.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F79E978-68E4-4B7A-A2C1-7B5B5F15F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036024" y="914082"/>
            <a:ext cx="1841951" cy="32745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23FBAC5-4E01-4F69-A78B-568CDD451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038353" y="3666702"/>
            <a:ext cx="1941772" cy="32216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F76E39E-17A0-4025-ABCF-1F5CE8A65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120424" y="2137096"/>
            <a:ext cx="1653548" cy="29396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442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72C994-E857-4DBC-A08B-B4BA96E3F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Gabriola" panose="04040605051002020D02" pitchFamily="82" charset="0"/>
              </a:rPr>
              <a:t>Reconectando todos os componentes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A9C936-8294-4AB9-B233-36C1BC63E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04969"/>
            <a:ext cx="3573200" cy="3786231"/>
          </a:xfrm>
        </p:spPr>
        <p:txBody>
          <a:bodyPr/>
          <a:lstStyle/>
          <a:p>
            <a:pPr algn="just"/>
            <a:r>
              <a:rPr lang="pt-BR" dirty="0">
                <a:latin typeface="Algerian" panose="04020705040A02060702" pitchFamily="82" charset="0"/>
              </a:rPr>
              <a:t>Inserimos o DVD de volta ao local e também a fonte de alimentação. </a:t>
            </a:r>
          </a:p>
          <a:p>
            <a:pPr algn="just"/>
            <a:r>
              <a:rPr lang="pt-BR" dirty="0">
                <a:latin typeface="Algerian" panose="04020705040A02060702" pitchFamily="82" charset="0"/>
              </a:rPr>
              <a:t>Com cuidado, colocamos o HD de volta e depois a placa mãe.</a:t>
            </a:r>
          </a:p>
          <a:p>
            <a:pPr algn="just"/>
            <a:r>
              <a:rPr lang="pt-BR" dirty="0">
                <a:latin typeface="Algerian" panose="04020705040A02060702" pitchFamily="82" charset="0"/>
              </a:rPr>
              <a:t>Feito isso parafusamos cada componente que desconectamos anteriormente 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E970FBA-2A40-4E01-99F2-376691FD0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799620" y="1742775"/>
            <a:ext cx="2510450" cy="44630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2957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85AD8B-358C-4BE5-BAEB-BE3CD97C0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551963"/>
            <a:ext cx="4026205" cy="4239237"/>
          </a:xfrm>
        </p:spPr>
        <p:txBody>
          <a:bodyPr/>
          <a:lstStyle/>
          <a:p>
            <a:pPr algn="just"/>
            <a:r>
              <a:rPr lang="pt-BR" dirty="0">
                <a:latin typeface="Algerian" panose="04020705040A02060702" pitchFamily="82" charset="0"/>
              </a:rPr>
              <a:t>Após todos eles alocados começamos a reconectar todos os cabos novamente .</a:t>
            </a:r>
          </a:p>
          <a:p>
            <a:pPr algn="just"/>
            <a:r>
              <a:rPr lang="pt-BR" dirty="0">
                <a:latin typeface="Algerian" panose="04020705040A02060702" pitchFamily="82" charset="0"/>
              </a:rPr>
              <a:t>E colocamos o cooler de volta ao local da placa mãe</a:t>
            </a:r>
            <a:r>
              <a:rPr lang="pt-BR" dirty="0"/>
              <a:t>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79AB087-5777-4A90-947A-27AC00C35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259" y="2608976"/>
            <a:ext cx="4034169" cy="226922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73959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176ECB-4E84-4D76-BD6B-F24183D3F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Gabriola" panose="04040605051002020D02" pitchFamily="82" charset="0"/>
              </a:rPr>
              <a:t>Testando a máquina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42E3F4-72E1-451C-9B1F-02166125C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6338" y="2252444"/>
            <a:ext cx="5049662" cy="3995956"/>
          </a:xfrm>
        </p:spPr>
        <p:txBody>
          <a:bodyPr/>
          <a:lstStyle/>
          <a:p>
            <a:pPr algn="just"/>
            <a:r>
              <a:rPr lang="pt-BR" dirty="0">
                <a:latin typeface="Algerian" panose="04020705040A02060702" pitchFamily="82" charset="0"/>
              </a:rPr>
              <a:t>Depois de todos os itens parafusados  e conectados uns aos outros, fechamos a CPU com a sua placa e a parafusamos. </a:t>
            </a:r>
          </a:p>
          <a:p>
            <a:pPr algn="just"/>
            <a:r>
              <a:rPr lang="pt-BR" dirty="0">
                <a:latin typeface="Algerian" panose="04020705040A02060702" pitchFamily="82" charset="0"/>
              </a:rPr>
              <a:t>Conectamos o cabo de energia e VGA na CPU para inicializarmos a máquina. </a:t>
            </a:r>
          </a:p>
          <a:p>
            <a:pPr algn="just"/>
            <a:r>
              <a:rPr lang="pt-BR" dirty="0">
                <a:latin typeface="Algerian" panose="04020705040A02060702" pitchFamily="82" charset="0"/>
              </a:rPr>
              <a:t>Ligamos o botão de </a:t>
            </a:r>
            <a:r>
              <a:rPr lang="pt-BR" dirty="0" err="1">
                <a:latin typeface="Algerian" panose="04020705040A02060702" pitchFamily="82" charset="0"/>
              </a:rPr>
              <a:t>power</a:t>
            </a:r>
            <a:r>
              <a:rPr lang="pt-BR" dirty="0">
                <a:latin typeface="Algerian" panose="04020705040A02060702" pitchFamily="82" charset="0"/>
              </a:rPr>
              <a:t> e a maquina ligou normalmente.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8C8A338-05C9-4060-9CBB-C1BA11A6A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846" y="1872141"/>
            <a:ext cx="2247726" cy="399595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177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72C994-E857-4DBC-A08B-B4BA96E3F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Gabriola" panose="04040605051002020D02" pitchFamily="82" charset="0"/>
              </a:rPr>
              <a:t>Instalando o  Windows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A9C936-8294-4AB9-B233-36C1BC63E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05637"/>
            <a:ext cx="10024334" cy="3808602"/>
          </a:xfrm>
        </p:spPr>
        <p:txBody>
          <a:bodyPr/>
          <a:lstStyle/>
          <a:p>
            <a:pPr algn="just"/>
            <a:r>
              <a:rPr lang="pt-BR" dirty="0">
                <a:latin typeface="Algerian" panose="04020705040A02060702" pitchFamily="82" charset="0"/>
              </a:rPr>
              <a:t>Ao tentarmos instalar o Windows houve um problema pois o mesmo não reconhecia nenhum HD no sistema.</a:t>
            </a:r>
          </a:p>
          <a:p>
            <a:pPr algn="just"/>
            <a:r>
              <a:rPr lang="pt-BR" dirty="0">
                <a:latin typeface="Algerian" panose="04020705040A02060702" pitchFamily="82" charset="0"/>
              </a:rPr>
              <a:t>Tivemos que abrir novamente a CPU para identificarmos o erro, até então estava tudo conforme.</a:t>
            </a:r>
          </a:p>
          <a:p>
            <a:pPr algn="just"/>
            <a:r>
              <a:rPr lang="pt-BR" dirty="0">
                <a:latin typeface="Algerian" panose="04020705040A02060702" pitchFamily="82" charset="0"/>
              </a:rPr>
              <a:t>Trocamos o display que estávamos utilizando para instalar o Windows por um CD e para verificar se funcionava</a:t>
            </a:r>
          </a:p>
          <a:p>
            <a:pPr algn="just"/>
            <a:r>
              <a:rPr lang="pt-BR" dirty="0">
                <a:latin typeface="Algerian" panose="04020705040A02060702" pitchFamily="82" charset="0"/>
              </a:rPr>
              <a:t>O que também deu negativo e então trocamos os cabos que estava conectando o HD na placa mãe e voltou a funcionar normalmente.</a:t>
            </a:r>
          </a:p>
        </p:txBody>
      </p:sp>
    </p:spTree>
    <p:extLst>
      <p:ext uri="{BB962C8B-B14F-4D97-AF65-F5344CB8AC3E}">
        <p14:creationId xmlns:p14="http://schemas.microsoft.com/office/powerpoint/2010/main" val="302245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ha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A502F72CE36CB4A87B841F8DB75D29D" ma:contentTypeVersion="13" ma:contentTypeDescription="Crie um novo documento." ma:contentTypeScope="" ma:versionID="93ed33e00eb7ee36913f6bc12ca1956b">
  <xsd:schema xmlns:xsd="http://www.w3.org/2001/XMLSchema" xmlns:xs="http://www.w3.org/2001/XMLSchema" xmlns:p="http://schemas.microsoft.com/office/2006/metadata/properties" xmlns:ns2="e90a5306-e6dd-4ffd-a4b5-406a020ecf71" xmlns:ns3="c618358a-2d51-43bb-85e1-65860a5d8c88" targetNamespace="http://schemas.microsoft.com/office/2006/metadata/properties" ma:root="true" ma:fieldsID="386085dbc7fc2e100fb92d119b22e4ad" ns2:_="" ns3:_="">
    <xsd:import namespace="e90a5306-e6dd-4ffd-a4b5-406a020ecf71"/>
    <xsd:import namespace="c618358a-2d51-43bb-85e1-65860a5d8c88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0a5306-e6dd-4ffd-a4b5-406a020ecf71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2" nillable="true" ma:taxonomy="true" ma:internalName="lcf76f155ced4ddcb4097134ff3c332f" ma:taxonomyFieldName="MediaServiceImageTags" ma:displayName="Marcações de imagem" ma:readOnly="false" ma:fieldId="{5cf76f15-5ced-4ddc-b409-7134ff3c332f}" ma:taxonomyMulti="true" ma:sspId="50b24568-bc51-4d24-b182-68fd093a1ff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18358a-2d51-43bb-85e1-65860a5d8c88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5a6969b6-8a8d-4c0b-8abe-ceca499deb53}" ma:internalName="TaxCatchAll" ma:showField="CatchAllData" ma:web="c618358a-2d51-43bb-85e1-65860a5d8c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e90a5306-e6dd-4ffd-a4b5-406a020ecf71" xsi:nil="true"/>
    <lcf76f155ced4ddcb4097134ff3c332f xmlns="e90a5306-e6dd-4ffd-a4b5-406a020ecf71">
      <Terms xmlns="http://schemas.microsoft.com/office/infopath/2007/PartnerControls"/>
    </lcf76f155ced4ddcb4097134ff3c332f>
    <TaxCatchAll xmlns="c618358a-2d51-43bb-85e1-65860a5d8c88" xsi:nil="true"/>
  </documentManagement>
</p:properties>
</file>

<file path=customXml/itemProps1.xml><?xml version="1.0" encoding="utf-8"?>
<ds:datastoreItem xmlns:ds="http://schemas.openxmlformats.org/officeDocument/2006/customXml" ds:itemID="{3C6A3EB5-A80F-477E-8A7A-D2F8EF79DE2C}"/>
</file>

<file path=customXml/itemProps2.xml><?xml version="1.0" encoding="utf-8"?>
<ds:datastoreItem xmlns:ds="http://schemas.openxmlformats.org/officeDocument/2006/customXml" ds:itemID="{A95FF432-CBF4-4E84-B447-88881E9E4F80}"/>
</file>

<file path=customXml/itemProps3.xml><?xml version="1.0" encoding="utf-8"?>
<ds:datastoreItem xmlns:ds="http://schemas.openxmlformats.org/officeDocument/2006/customXml" ds:itemID="{EB91208A-D297-4D1D-A97E-E8D18C85C38A}"/>
</file>

<file path=docProps/app.xml><?xml version="1.0" encoding="utf-8"?>
<Properties xmlns="http://schemas.openxmlformats.org/officeDocument/2006/extended-properties" xmlns:vt="http://schemas.openxmlformats.org/officeDocument/2006/docPropsVTypes">
  <Template>Malha</Template>
  <TotalTime>102</TotalTime>
  <Words>523</Words>
  <Application>Microsoft Office PowerPoint</Application>
  <PresentationFormat>Widescreen</PresentationFormat>
  <Paragraphs>38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Algerian</vt:lpstr>
      <vt:lpstr>Arial</vt:lpstr>
      <vt:lpstr>Century Gothic</vt:lpstr>
      <vt:lpstr>Gabriola</vt:lpstr>
      <vt:lpstr>Malha</vt:lpstr>
      <vt:lpstr>Relatório de manutenção </vt:lpstr>
      <vt:lpstr>Testando a máquina </vt:lpstr>
      <vt:lpstr>Abrindo a maquina </vt:lpstr>
      <vt:lpstr>Retirando e conectando os cabos </vt:lpstr>
      <vt:lpstr>Removendo as  peças </vt:lpstr>
      <vt:lpstr>Reconectando todos os componentes </vt:lpstr>
      <vt:lpstr>Apresentação do PowerPoint</vt:lpstr>
      <vt:lpstr>Testando a máquina </vt:lpstr>
      <vt:lpstr>Instalando o  Windows 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Relatório de manutenção</dc:title>
  <dc:creator>CAI</dc:creator>
  <cp:lastModifiedBy>CAI</cp:lastModifiedBy>
  <cp:revision>8</cp:revision>
  <dcterms:created xsi:type="dcterms:W3CDTF">2023-05-16T11:28:43Z</dcterms:created>
  <dcterms:modified xsi:type="dcterms:W3CDTF">2023-05-16T13:10:43Z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0x010100BA502F72CE36CB4A87B841F8DB75D29D</vt:lpwstr>
  </property>
</Properties>
</file>